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bBz-strI.mp4" Type="http://schemas.openxmlformats.org/officeDocument/2006/relationships/video"/><Relationship Id="rId4" Target="../media/VAGbBz-strI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bEyqoduQ.mp4" Type="http://schemas.openxmlformats.org/officeDocument/2006/relationships/video"/><Relationship Id="rId4" Target="../media/VAGbEyqoduQ.mp4" Type="http://schemas.microsoft.com/office/2007/relationships/media"/><Relationship Id="rId5" Target="../media/image14.jpeg" Type="http://schemas.openxmlformats.org/officeDocument/2006/relationships/image"/><Relationship Id="rId6" Target="../media/VAGbE3uMc1o.mp4" Type="http://schemas.openxmlformats.org/officeDocument/2006/relationships/video"/><Relationship Id="rId7" Target="../media/VAGbE3uMc1o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4525" r="0" b="34525"/>
          <a:stretch>
            <a:fillRect/>
          </a:stretch>
        </p:blipFill>
        <p:spPr>
          <a:xfrm flipH="false" flipV="false" rot="0">
            <a:off x="1028700" y="-1156884"/>
            <a:ext cx="16427203" cy="11298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69039" y="0"/>
            <a:ext cx="6749923" cy="10287000"/>
          </a:xfrm>
          <a:custGeom>
            <a:avLst/>
            <a:gdLst/>
            <a:ahLst/>
            <a:cxnLst/>
            <a:rect r="r" b="b" t="t" l="l"/>
            <a:pathLst>
              <a:path h="10287000" w="6749923">
                <a:moveTo>
                  <a:pt x="0" y="0"/>
                </a:moveTo>
                <a:lnTo>
                  <a:pt x="6749922" y="0"/>
                </a:lnTo>
                <a:lnTo>
                  <a:pt x="6749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0"/>
            <a:ext cx="4629150" cy="102870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400000">
            <a:off x="8338144" y="1365844"/>
            <a:ext cx="12305042" cy="55372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657850" y="2308717"/>
            <a:ext cx="5733559" cy="685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2"/>
              </a:lnSpc>
              <a:spcBef>
                <a:spcPct val="0"/>
              </a:spcBef>
            </a:pPr>
            <a:r>
              <a:rPr lang="en-US" sz="403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&lt;--Lower speed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3518" y="6692295"/>
            <a:ext cx="5340964" cy="685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2"/>
              </a:lnSpc>
              <a:spcBef>
                <a:spcPct val="0"/>
              </a:spcBef>
            </a:pPr>
            <a:r>
              <a:rPr lang="en-US" sz="403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speed control--&gt;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DAGbBSmIeM8</dc:identifier>
  <dcterms:modified xsi:type="dcterms:W3CDTF">2011-08-01T06:04:30Z</dcterms:modified>
  <cp:revision>1</cp:revision>
  <dc:title>Presentation</dc:title>
</cp:coreProperties>
</file>